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20" r:id="rId26"/>
    <p:sldId id="423" r:id="rId27"/>
    <p:sldId id="428" r:id="rId28"/>
    <p:sldId id="429" r:id="rId29"/>
    <p:sldId id="433" r:id="rId30"/>
    <p:sldId id="432" r:id="rId31"/>
    <p:sldId id="435" r:id="rId32"/>
    <p:sldId id="434" r:id="rId33"/>
    <p:sldId id="42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68BE82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7120" y="0"/>
            <a:ext cx="1259824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21" name="diagram">
            <a:extLst>
              <a:ext uri="{FF2B5EF4-FFF2-40B4-BE49-F238E27FC236}">
                <a16:creationId xmlns:a16="http://schemas.microsoft.com/office/drawing/2014/main" id="{4FA93E1F-AEA8-4B4E-BBE4-1C6FB870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941977"/>
            <a:ext cx="9000000" cy="4974046"/>
          </a:xfrm>
          <a:prstGeom prst="rect">
            <a:avLst/>
          </a:prstGeom>
        </p:spPr>
      </p:pic>
      <p:pic>
        <p:nvPicPr>
          <p:cNvPr id="7" name="flutter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0" y="1085126"/>
            <a:ext cx="9427779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BA9072CF-AA01-5147-AE66-B550C7C9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700" y="681037"/>
            <a:ext cx="5329237" cy="5400000"/>
          </a:xfrm>
          <a:prstGeom prst="rect">
            <a:avLst/>
          </a:prstGeom>
        </p:spPr>
      </p:pic>
      <p:sp>
        <p:nvSpPr>
          <p:cNvPr id="2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改變生活</a:t>
            </a:r>
            <a:r>
              <a:rPr lang="zh-TW" altLang="en-US" dirty="0"/>
              <a:t>方式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蒐集資料並以圖表呈現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回報機制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8203"/>
              </p:ext>
            </p:extLst>
          </p:nvPr>
        </p:nvGraphicFramePr>
        <p:xfrm>
          <a:off x="2379383" y="1578761"/>
          <a:ext cx="7433235" cy="3700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回報者前三次不記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未回報者或多次損毀者予以封鎖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94065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耐用性的問題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icon4_gray" hidden="1">
            <a:extLst>
              <a:ext uri="{FF2B5EF4-FFF2-40B4-BE49-F238E27FC236}">
                <a16:creationId xmlns:a16="http://schemas.microsoft.com/office/drawing/2014/main" id="{AE79DEA0-37A4-5C45-AB90-65D6139060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pic>
        <p:nvPicPr>
          <p:cNvPr id="82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sp>
        <p:nvSpPr>
          <p:cNvPr id="85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26050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塑膠傘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5" grpId="0" animBg="1"/>
      <p:bldP spid="42" grpId="0"/>
      <p:bldP spid="84" grpId="0" animBg="1"/>
      <p:bldP spid="40" grpId="0"/>
      <p:bldP spid="83" grpId="0" animBg="1"/>
      <p:bldP spid="62" grpId="0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578</Words>
  <Application>Microsoft Office PowerPoint</Application>
  <PresentationFormat>寬螢幕</PresentationFormat>
  <Paragraphs>187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Microsoft JhengHei</vt:lpstr>
      <vt:lpstr>Microsoft JhengHei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user</cp:lastModifiedBy>
  <cp:revision>137</cp:revision>
  <dcterms:created xsi:type="dcterms:W3CDTF">2020-05-14T17:47:24Z</dcterms:created>
  <dcterms:modified xsi:type="dcterms:W3CDTF">2020-05-23T09:40:38Z</dcterms:modified>
</cp:coreProperties>
</file>